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59" r:id="rId3"/>
    <p:sldId id="262" r:id="rId4"/>
  </p:sldIdLst>
  <p:sldSz cx="10691813" cy="75596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2AC00"/>
    <a:srgbClr val="FFEEB9"/>
    <a:srgbClr val="FFDD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6" d="100"/>
          <a:sy n="76" d="100"/>
        </p:scale>
        <p:origin x="1301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1886" y="1237197"/>
            <a:ext cx="9088041" cy="2631887"/>
          </a:xfrm>
        </p:spPr>
        <p:txBody>
          <a:bodyPr anchor="b"/>
          <a:lstStyle>
            <a:lvl1pPr algn="ctr">
              <a:defRPr sz="661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36477" y="3970580"/>
            <a:ext cx="8018860" cy="1825171"/>
          </a:xfrm>
        </p:spPr>
        <p:txBody>
          <a:bodyPr/>
          <a:lstStyle>
            <a:lvl1pPr marL="0" indent="0" algn="ctr">
              <a:buNone/>
              <a:defRPr sz="2646"/>
            </a:lvl1pPr>
            <a:lvl2pPr marL="503972" indent="0" algn="ctr">
              <a:buNone/>
              <a:defRPr sz="2205"/>
            </a:lvl2pPr>
            <a:lvl3pPr marL="1007943" indent="0" algn="ctr">
              <a:buNone/>
              <a:defRPr sz="1984"/>
            </a:lvl3pPr>
            <a:lvl4pPr marL="1511915" indent="0" algn="ctr">
              <a:buNone/>
              <a:defRPr sz="1764"/>
            </a:lvl4pPr>
            <a:lvl5pPr marL="2015886" indent="0" algn="ctr">
              <a:buNone/>
              <a:defRPr sz="1764"/>
            </a:lvl5pPr>
            <a:lvl6pPr marL="2519858" indent="0" algn="ctr">
              <a:buNone/>
              <a:defRPr sz="1764"/>
            </a:lvl6pPr>
            <a:lvl7pPr marL="3023829" indent="0" algn="ctr">
              <a:buNone/>
              <a:defRPr sz="1764"/>
            </a:lvl7pPr>
            <a:lvl8pPr marL="3527801" indent="0" algn="ctr">
              <a:buNone/>
              <a:defRPr sz="1764"/>
            </a:lvl8pPr>
            <a:lvl9pPr marL="4031772" indent="0" algn="ctr">
              <a:buNone/>
              <a:defRPr sz="1764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937702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739190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51329" y="402483"/>
            <a:ext cx="2305422" cy="6406475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35063" y="402483"/>
            <a:ext cx="6782619" cy="640647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48151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208584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9494" y="1884671"/>
            <a:ext cx="9221689" cy="3144614"/>
          </a:xfrm>
        </p:spPr>
        <p:txBody>
          <a:bodyPr anchor="b"/>
          <a:lstStyle>
            <a:lvl1pPr>
              <a:defRPr sz="661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9494" y="5059035"/>
            <a:ext cx="9221689" cy="1653678"/>
          </a:xfrm>
        </p:spPr>
        <p:txBody>
          <a:bodyPr/>
          <a:lstStyle>
            <a:lvl1pPr marL="0" indent="0">
              <a:buNone/>
              <a:defRPr sz="2646">
                <a:solidFill>
                  <a:schemeClr val="tx1"/>
                </a:solidFill>
              </a:defRPr>
            </a:lvl1pPr>
            <a:lvl2pPr marL="503972" indent="0">
              <a:buNone/>
              <a:defRPr sz="2205">
                <a:solidFill>
                  <a:schemeClr val="tx1">
                    <a:tint val="75000"/>
                  </a:schemeClr>
                </a:solidFill>
              </a:defRPr>
            </a:lvl2pPr>
            <a:lvl3pPr marL="1007943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3pPr>
            <a:lvl4pPr marL="1511915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4pPr>
            <a:lvl5pPr marL="2015886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5pPr>
            <a:lvl6pPr marL="2519858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6pPr>
            <a:lvl7pPr marL="3023829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7pPr>
            <a:lvl8pPr marL="3527801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8pPr>
            <a:lvl9pPr marL="4031772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3691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35062" y="2012414"/>
            <a:ext cx="4544021" cy="4796544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12730" y="2012414"/>
            <a:ext cx="4544021" cy="4796544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7001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402484"/>
            <a:ext cx="9221689" cy="1461188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1853171"/>
            <a:ext cx="4523137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6456" y="2761381"/>
            <a:ext cx="4523137" cy="406157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12731" y="1853171"/>
            <a:ext cx="4545413" cy="908210"/>
          </a:xfrm>
        </p:spPr>
        <p:txBody>
          <a:bodyPr anchor="b"/>
          <a:lstStyle>
            <a:lvl1pPr marL="0" indent="0">
              <a:buNone/>
              <a:defRPr sz="2646" b="1"/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12731" y="2761381"/>
            <a:ext cx="4545413" cy="406157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886778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22127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1540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45413" y="1088455"/>
            <a:ext cx="5412730" cy="5372269"/>
          </a:xfrm>
        </p:spPr>
        <p:txBody>
          <a:bodyPr/>
          <a:lstStyle>
            <a:lvl1pPr>
              <a:defRPr sz="3527"/>
            </a:lvl1pPr>
            <a:lvl2pPr>
              <a:defRPr sz="3086"/>
            </a:lvl2pPr>
            <a:lvl3pPr>
              <a:defRPr sz="2646"/>
            </a:lvl3pPr>
            <a:lvl4pPr>
              <a:defRPr sz="2205"/>
            </a:lvl4pPr>
            <a:lvl5pPr>
              <a:defRPr sz="2205"/>
            </a:lvl5pPr>
            <a:lvl6pPr>
              <a:defRPr sz="2205"/>
            </a:lvl6pPr>
            <a:lvl7pPr>
              <a:defRPr sz="2205"/>
            </a:lvl7pPr>
            <a:lvl8pPr>
              <a:defRPr sz="2205"/>
            </a:lvl8pPr>
            <a:lvl9pPr>
              <a:defRPr sz="2205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114438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503978"/>
            <a:ext cx="3448388" cy="1763924"/>
          </a:xfrm>
        </p:spPr>
        <p:txBody>
          <a:bodyPr anchor="b"/>
          <a:lstStyle>
            <a:lvl1pPr>
              <a:defRPr sz="3527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45413" y="1088455"/>
            <a:ext cx="5412730" cy="5372269"/>
          </a:xfrm>
        </p:spPr>
        <p:txBody>
          <a:bodyPr anchor="t"/>
          <a:lstStyle>
            <a:lvl1pPr marL="0" indent="0">
              <a:buNone/>
              <a:defRPr sz="3527"/>
            </a:lvl1pPr>
            <a:lvl2pPr marL="503972" indent="0">
              <a:buNone/>
              <a:defRPr sz="3086"/>
            </a:lvl2pPr>
            <a:lvl3pPr marL="1007943" indent="0">
              <a:buNone/>
              <a:defRPr sz="2646"/>
            </a:lvl3pPr>
            <a:lvl4pPr marL="1511915" indent="0">
              <a:buNone/>
              <a:defRPr sz="2205"/>
            </a:lvl4pPr>
            <a:lvl5pPr marL="2015886" indent="0">
              <a:buNone/>
              <a:defRPr sz="2205"/>
            </a:lvl5pPr>
            <a:lvl6pPr marL="2519858" indent="0">
              <a:buNone/>
              <a:defRPr sz="2205"/>
            </a:lvl6pPr>
            <a:lvl7pPr marL="3023829" indent="0">
              <a:buNone/>
              <a:defRPr sz="2205"/>
            </a:lvl7pPr>
            <a:lvl8pPr marL="3527801" indent="0">
              <a:buNone/>
              <a:defRPr sz="2205"/>
            </a:lvl8pPr>
            <a:lvl9pPr marL="4031772" indent="0">
              <a:buNone/>
              <a:defRPr sz="2205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267902"/>
            <a:ext cx="3448388" cy="4201570"/>
          </a:xfrm>
        </p:spPr>
        <p:txBody>
          <a:bodyPr/>
          <a:lstStyle>
            <a:lvl1pPr marL="0" indent="0">
              <a:buNone/>
              <a:defRPr sz="1764"/>
            </a:lvl1pPr>
            <a:lvl2pPr marL="503972" indent="0">
              <a:buNone/>
              <a:defRPr sz="1543"/>
            </a:lvl2pPr>
            <a:lvl3pPr marL="1007943" indent="0">
              <a:buNone/>
              <a:defRPr sz="1323"/>
            </a:lvl3pPr>
            <a:lvl4pPr marL="1511915" indent="0">
              <a:buNone/>
              <a:defRPr sz="1102"/>
            </a:lvl4pPr>
            <a:lvl5pPr marL="2015886" indent="0">
              <a:buNone/>
              <a:defRPr sz="1102"/>
            </a:lvl5pPr>
            <a:lvl6pPr marL="2519858" indent="0">
              <a:buNone/>
              <a:defRPr sz="1102"/>
            </a:lvl6pPr>
            <a:lvl7pPr marL="3023829" indent="0">
              <a:buNone/>
              <a:defRPr sz="1102"/>
            </a:lvl7pPr>
            <a:lvl8pPr marL="3527801" indent="0">
              <a:buNone/>
              <a:defRPr sz="1102"/>
            </a:lvl8pPr>
            <a:lvl9pPr marL="4031772" indent="0">
              <a:buNone/>
              <a:defRPr sz="1102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6894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5062" y="402484"/>
            <a:ext cx="9221689" cy="14611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5062" y="2012414"/>
            <a:ext cx="9221689" cy="47965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5062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E09B98-F944-4A42-9203-3C2B03BA6909}" type="datetimeFigureOut">
              <a:rPr lang="fr-FR" smtClean="0"/>
              <a:t>05/08/2022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41663" y="7006700"/>
            <a:ext cx="3608487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51093" y="7006700"/>
            <a:ext cx="2405658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3E83DF-3694-4345-9647-D5E7CBB5F3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56403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7943" rtl="0" eaLnBrk="1" latinLnBrk="0" hangingPunct="1">
        <a:lnSpc>
          <a:spcPct val="90000"/>
        </a:lnSpc>
        <a:spcBef>
          <a:spcPct val="0"/>
        </a:spcBef>
        <a:buNone/>
        <a:defRPr sz="48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986" indent="-251986" algn="l" defTabSz="1007943" rtl="0" eaLnBrk="1" latinLnBrk="0" hangingPunct="1">
        <a:lnSpc>
          <a:spcPct val="90000"/>
        </a:lnSpc>
        <a:spcBef>
          <a:spcPts val="1102"/>
        </a:spcBef>
        <a:buFont typeface="Arial" panose="020B0604020202020204" pitchFamily="34" charset="0"/>
        <a:buChar char="•"/>
        <a:defRPr sz="3086" kern="1200">
          <a:solidFill>
            <a:schemeClr val="tx1"/>
          </a:solidFill>
          <a:latin typeface="+mn-lt"/>
          <a:ea typeface="+mn-ea"/>
          <a:cs typeface="+mn-cs"/>
        </a:defRPr>
      </a:lvl1pPr>
      <a:lvl2pPr marL="75595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259929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2205" kern="1200">
          <a:solidFill>
            <a:schemeClr val="tx1"/>
          </a:solidFill>
          <a:latin typeface="+mn-lt"/>
          <a:ea typeface="+mn-ea"/>
          <a:cs typeface="+mn-cs"/>
        </a:defRPr>
      </a:lvl3pPr>
      <a:lvl4pPr marL="1763900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267872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771844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275815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779787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283758" indent="-251986" algn="l" defTabSz="1007943" rtl="0" eaLnBrk="1" latinLnBrk="0" hangingPunct="1">
        <a:lnSpc>
          <a:spcPct val="90000"/>
        </a:lnSpc>
        <a:spcBef>
          <a:spcPts val="551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39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7943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1915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5886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19858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3829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7801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1772" algn="l" defTabSz="1007943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159E8DF7-768A-4A9C-8B11-68BF1FBF7607}"/>
              </a:ext>
            </a:extLst>
          </p:cNvPr>
          <p:cNvSpPr/>
          <p:nvPr/>
        </p:nvSpPr>
        <p:spPr>
          <a:xfrm>
            <a:off x="304800" y="344129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Les oiseaux chantent dans les arbres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5833E81-21DB-4341-9F84-67982E73ADC2}"/>
              </a:ext>
            </a:extLst>
          </p:cNvPr>
          <p:cNvSpPr/>
          <p:nvPr/>
        </p:nvSpPr>
        <p:spPr>
          <a:xfrm>
            <a:off x="304800" y="2025445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Les animaux de la forêt se cachent.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0280F30C-F207-44DA-89F9-13D76595A0B7}"/>
              </a:ext>
            </a:extLst>
          </p:cNvPr>
          <p:cNvSpPr/>
          <p:nvPr/>
        </p:nvSpPr>
        <p:spPr>
          <a:xfrm>
            <a:off x="304800" y="3706761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mon meilleur ami adore jouer aux billes.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EC261419-69CB-4742-8D7F-7ED5194DDAD2}"/>
              </a:ext>
            </a:extLst>
          </p:cNvPr>
          <p:cNvSpPr/>
          <p:nvPr/>
        </p:nvSpPr>
        <p:spPr>
          <a:xfrm>
            <a:off x="304800" y="5411326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 bocal poisson dans son nage.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58574927-DED7-4283-9B8F-3EB31FD2C74C}"/>
              </a:ext>
            </a:extLst>
          </p:cNvPr>
          <p:cNvSpPr/>
          <p:nvPr/>
        </p:nvSpPr>
        <p:spPr>
          <a:xfrm>
            <a:off x="3792409" y="336401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L’enfant arrive en retard à l’école.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62CB9B13-C95E-410A-9572-0FB2FD8C6E8F}"/>
              </a:ext>
            </a:extLst>
          </p:cNvPr>
          <p:cNvSpPr/>
          <p:nvPr/>
        </p:nvSpPr>
        <p:spPr>
          <a:xfrm>
            <a:off x="3792409" y="2017717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La mouche fait beaucoup de bruit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B1AE7F92-E3C8-45FE-A663-D8F664D7B8EC}"/>
              </a:ext>
            </a:extLst>
          </p:cNvPr>
          <p:cNvSpPr/>
          <p:nvPr/>
        </p:nvSpPr>
        <p:spPr>
          <a:xfrm>
            <a:off x="3792409" y="3699033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Un classeur nouveau a il.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E2D971A4-1012-4DE2-93AF-3A2CBF4913CF}"/>
              </a:ext>
            </a:extLst>
          </p:cNvPr>
          <p:cNvSpPr/>
          <p:nvPr/>
        </p:nvSpPr>
        <p:spPr>
          <a:xfrm>
            <a:off x="3792409" y="5403598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tu adores les glaces au chocolat.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78B33970-3758-49A2-8E59-815091F63562}"/>
              </a:ext>
            </a:extLst>
          </p:cNvPr>
          <p:cNvSpPr/>
          <p:nvPr/>
        </p:nvSpPr>
        <p:spPr>
          <a:xfrm>
            <a:off x="7280019" y="336401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Maman est partie faire des courses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4061D81D-2897-4366-86E4-10E956384FFE}"/>
              </a:ext>
            </a:extLst>
          </p:cNvPr>
          <p:cNvSpPr/>
          <p:nvPr/>
        </p:nvSpPr>
        <p:spPr>
          <a:xfrm>
            <a:off x="7280019" y="2017717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 cubes bébé avec joue ses.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CE96B311-DC39-44BB-8D86-6ADD59263D63}"/>
              </a:ext>
            </a:extLst>
          </p:cNvPr>
          <p:cNvSpPr/>
          <p:nvPr/>
        </p:nvSpPr>
        <p:spPr>
          <a:xfrm>
            <a:off x="7280019" y="3699033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Elle range les livres dans la bibliothèque.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61B83C90-10E2-47A8-8897-E5E948A20907}"/>
              </a:ext>
            </a:extLst>
          </p:cNvPr>
          <p:cNvSpPr/>
          <p:nvPr/>
        </p:nvSpPr>
        <p:spPr>
          <a:xfrm>
            <a:off x="7280019" y="5403598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la maîtresse nous raconte une belle histoire.</a:t>
            </a: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034A6F9E-993A-C53E-8C95-020382BCEE26}"/>
              </a:ext>
            </a:extLst>
          </p:cNvPr>
          <p:cNvSpPr txBox="1"/>
          <p:nvPr/>
        </p:nvSpPr>
        <p:spPr>
          <a:xfrm>
            <a:off x="211015" y="7154426"/>
            <a:ext cx="472272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solidFill>
                  <a:srgbClr val="00B050"/>
                </a:solidFill>
              </a:rPr>
              <a:t>CE1 : G1 Je sais ce qu’est une phrase</a:t>
            </a:r>
          </a:p>
        </p:txBody>
      </p:sp>
    </p:spTree>
    <p:extLst>
      <p:ext uri="{BB962C8B-B14F-4D97-AF65-F5344CB8AC3E}">
        <p14:creationId xmlns:p14="http://schemas.microsoft.com/office/powerpoint/2010/main" val="37343672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159E8DF7-768A-4A9C-8B11-68BF1FBF7607}"/>
              </a:ext>
            </a:extLst>
          </p:cNvPr>
          <p:cNvSpPr/>
          <p:nvPr/>
        </p:nvSpPr>
        <p:spPr>
          <a:xfrm>
            <a:off x="304800" y="344129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 train est parti en retard de la gare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5833E81-21DB-4341-9F84-67982E73ADC2}"/>
              </a:ext>
            </a:extLst>
          </p:cNvPr>
          <p:cNvSpPr/>
          <p:nvPr/>
        </p:nvSpPr>
        <p:spPr>
          <a:xfrm>
            <a:off x="304800" y="2025445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Les abeilles butinent les fleurs.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0280F30C-F207-44DA-89F9-13D76595A0B7}"/>
              </a:ext>
            </a:extLst>
          </p:cNvPr>
          <p:cNvSpPr/>
          <p:nvPr/>
        </p:nvSpPr>
        <p:spPr>
          <a:xfrm>
            <a:off x="304800" y="3706761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ma sœur fait de la danse classique.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EC261419-69CB-4742-8D7F-7ED5194DDAD2}"/>
              </a:ext>
            </a:extLst>
          </p:cNvPr>
          <p:cNvSpPr/>
          <p:nvPr/>
        </p:nvSpPr>
        <p:spPr>
          <a:xfrm>
            <a:off x="304800" y="5411326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Je me miroir dans le regarde.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58574927-DED7-4283-9B8F-3EB31FD2C74C}"/>
              </a:ext>
            </a:extLst>
          </p:cNvPr>
          <p:cNvSpPr/>
          <p:nvPr/>
        </p:nvSpPr>
        <p:spPr>
          <a:xfrm>
            <a:off x="3792409" y="336401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 livre est posé sur la table.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62CB9B13-C95E-410A-9572-0FB2FD8C6E8F}"/>
              </a:ext>
            </a:extLst>
          </p:cNvPr>
          <p:cNvSpPr/>
          <p:nvPr/>
        </p:nvSpPr>
        <p:spPr>
          <a:xfrm>
            <a:off x="3792409" y="2017717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Tu ouvres ton cartable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B1AE7F92-E3C8-45FE-A663-D8F664D7B8EC}"/>
              </a:ext>
            </a:extLst>
          </p:cNvPr>
          <p:cNvSpPr/>
          <p:nvPr/>
        </p:nvSpPr>
        <p:spPr>
          <a:xfrm>
            <a:off x="3792409" y="3699033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 sur le fauteuil chat dort.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E2D971A4-1012-4DE2-93AF-3A2CBF4913CF}"/>
              </a:ext>
            </a:extLst>
          </p:cNvPr>
          <p:cNvSpPr/>
          <p:nvPr/>
        </p:nvSpPr>
        <p:spPr>
          <a:xfrm>
            <a:off x="3792409" y="5403598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la pluie est tombée ce matin.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78B33970-3758-49A2-8E59-815091F63562}"/>
              </a:ext>
            </a:extLst>
          </p:cNvPr>
          <p:cNvSpPr/>
          <p:nvPr/>
        </p:nvSpPr>
        <p:spPr>
          <a:xfrm>
            <a:off x="7280019" y="336401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Elle porte une jupe à carreaux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4061D81D-2897-4366-86E4-10E956384FFE}"/>
              </a:ext>
            </a:extLst>
          </p:cNvPr>
          <p:cNvSpPr/>
          <p:nvPr/>
        </p:nvSpPr>
        <p:spPr>
          <a:xfrm>
            <a:off x="7280019" y="2017717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Son cahier du jour est très bien tenu.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CE96B311-DC39-44BB-8D86-6ADD59263D63}"/>
              </a:ext>
            </a:extLst>
          </p:cNvPr>
          <p:cNvSpPr/>
          <p:nvPr/>
        </p:nvSpPr>
        <p:spPr>
          <a:xfrm>
            <a:off x="7280019" y="3699033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ma cousine adore boire du soda.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61B83C90-10E2-47A8-8897-E5E948A20907}"/>
              </a:ext>
            </a:extLst>
          </p:cNvPr>
          <p:cNvSpPr/>
          <p:nvPr/>
        </p:nvSpPr>
        <p:spPr>
          <a:xfrm>
            <a:off x="7280019" y="5403598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Les dessins animés adore garçon le.</a:t>
            </a:r>
          </a:p>
        </p:txBody>
      </p:sp>
      <p:sp>
        <p:nvSpPr>
          <p:cNvPr id="15" name="ZoneTexte 14">
            <a:extLst>
              <a:ext uri="{FF2B5EF4-FFF2-40B4-BE49-F238E27FC236}">
                <a16:creationId xmlns:a16="http://schemas.microsoft.com/office/drawing/2014/main" id="{C093306A-7F95-30C2-6ADC-665AF1F2F532}"/>
              </a:ext>
            </a:extLst>
          </p:cNvPr>
          <p:cNvSpPr txBox="1"/>
          <p:nvPr/>
        </p:nvSpPr>
        <p:spPr>
          <a:xfrm>
            <a:off x="211015" y="7154426"/>
            <a:ext cx="472272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solidFill>
                  <a:srgbClr val="00B050"/>
                </a:solidFill>
              </a:rPr>
              <a:t>CE1 : G1 Je sais ce qu’est une phrase</a:t>
            </a:r>
          </a:p>
        </p:txBody>
      </p:sp>
    </p:spTree>
    <p:extLst>
      <p:ext uri="{BB962C8B-B14F-4D97-AF65-F5344CB8AC3E}">
        <p14:creationId xmlns:p14="http://schemas.microsoft.com/office/powerpoint/2010/main" val="35024710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159E8DF7-768A-4A9C-8B11-68BF1FBF7607}"/>
              </a:ext>
            </a:extLst>
          </p:cNvPr>
          <p:cNvSpPr/>
          <p:nvPr/>
        </p:nvSpPr>
        <p:spPr>
          <a:xfrm>
            <a:off x="304800" y="344129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Mon copain mange une pomme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5833E81-21DB-4341-9F84-67982E73ADC2}"/>
              </a:ext>
            </a:extLst>
          </p:cNvPr>
          <p:cNvSpPr/>
          <p:nvPr/>
        </p:nvSpPr>
        <p:spPr>
          <a:xfrm>
            <a:off x="304800" y="2025445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La sorcière son balai vole sur.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0280F30C-F207-44DA-89F9-13D76595A0B7}"/>
              </a:ext>
            </a:extLst>
          </p:cNvPr>
          <p:cNvSpPr/>
          <p:nvPr/>
        </p:nvSpPr>
        <p:spPr>
          <a:xfrm>
            <a:off x="3792409" y="2025444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la girafe a un long cou.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EC261419-69CB-4742-8D7F-7ED5194DDAD2}"/>
              </a:ext>
            </a:extLst>
          </p:cNvPr>
          <p:cNvSpPr/>
          <p:nvPr/>
        </p:nvSpPr>
        <p:spPr>
          <a:xfrm>
            <a:off x="7280019" y="2025444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Dans le salon, le téléphone sonne.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B1AE7F92-E3C8-45FE-A663-D8F664D7B8EC}"/>
              </a:ext>
            </a:extLst>
          </p:cNvPr>
          <p:cNvSpPr/>
          <p:nvPr/>
        </p:nvSpPr>
        <p:spPr>
          <a:xfrm>
            <a:off x="3792409" y="344129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La poupée joue la avec fillette.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78B33970-3758-49A2-8E59-815091F63562}"/>
              </a:ext>
            </a:extLst>
          </p:cNvPr>
          <p:cNvSpPr/>
          <p:nvPr/>
        </p:nvSpPr>
        <p:spPr>
          <a:xfrm>
            <a:off x="7280019" y="336401"/>
            <a:ext cx="3106994" cy="1494503"/>
          </a:xfrm>
          <a:prstGeom prst="rect">
            <a:avLst/>
          </a:prstGeom>
          <a:noFill/>
          <a:ln>
            <a:solidFill>
              <a:srgbClr val="FFC000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>
                <a:solidFill>
                  <a:schemeClr val="tx1"/>
                </a:solidFill>
                <a:latin typeface="Lexie Readable" pitchFamily="2" charset="0"/>
                <a:ea typeface="Lexie Readable" pitchFamily="2" charset="0"/>
              </a:rPr>
              <a:t>Le maçon construit une belle maison</a:t>
            </a:r>
          </a:p>
        </p:txBody>
      </p:sp>
      <p:sp>
        <p:nvSpPr>
          <p:cNvPr id="9" name="ZoneTexte 8">
            <a:extLst>
              <a:ext uri="{FF2B5EF4-FFF2-40B4-BE49-F238E27FC236}">
                <a16:creationId xmlns:a16="http://schemas.microsoft.com/office/drawing/2014/main" id="{21080965-2E02-98F9-8303-C8DE065BC8F8}"/>
              </a:ext>
            </a:extLst>
          </p:cNvPr>
          <p:cNvSpPr txBox="1"/>
          <p:nvPr/>
        </p:nvSpPr>
        <p:spPr>
          <a:xfrm>
            <a:off x="211015" y="7154426"/>
            <a:ext cx="472272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i="1" dirty="0">
                <a:solidFill>
                  <a:srgbClr val="00B050"/>
                </a:solidFill>
              </a:rPr>
              <a:t>CE1 : G1 Je sais ce qu’est une phrase</a:t>
            </a:r>
          </a:p>
        </p:txBody>
      </p:sp>
    </p:spTree>
    <p:extLst>
      <p:ext uri="{BB962C8B-B14F-4D97-AF65-F5344CB8AC3E}">
        <p14:creationId xmlns:p14="http://schemas.microsoft.com/office/powerpoint/2010/main" val="210893707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185</TotalTime>
  <Words>236</Words>
  <Application>Microsoft Office PowerPoint</Application>
  <PresentationFormat>Personnalisé</PresentationFormat>
  <Paragraphs>33</Paragraphs>
  <Slides>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Lexie Readable</vt:lpstr>
      <vt:lpstr>Thème Office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MHF</dc:creator>
  <cp:revision>19</cp:revision>
  <dcterms:created xsi:type="dcterms:W3CDTF">2020-09-16T10:54:45Z</dcterms:created>
  <dcterms:modified xsi:type="dcterms:W3CDTF">2022-08-05T12:29:07Z</dcterms:modified>
</cp:coreProperties>
</file>

<file path=docProps/thumbnail.jpeg>
</file>