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2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AC00"/>
    <a:srgbClr val="FFEEB9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7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91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151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85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9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677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1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54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144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89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09B98-F944-4A42-9203-3C2B03BA6909}" type="datetimeFigureOut">
              <a:rPr lang="fr-FR" smtClean="0"/>
              <a:t>05/08/2022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E83DF-3694-4345-9647-D5E7CBB5F3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564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9E8DF7-768A-4A9C-8B11-68BF1FBF7607}"/>
              </a:ext>
            </a:extLst>
          </p:cNvPr>
          <p:cNvSpPr/>
          <p:nvPr/>
        </p:nvSpPr>
        <p:spPr>
          <a:xfrm>
            <a:off x="304800" y="344129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Les oiseaux chantent dans les arbres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833E81-21DB-4341-9F84-67982E73ADC2}"/>
              </a:ext>
            </a:extLst>
          </p:cNvPr>
          <p:cNvSpPr/>
          <p:nvPr/>
        </p:nvSpPr>
        <p:spPr>
          <a:xfrm>
            <a:off x="304800" y="2025445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Les animaux de la forêt se cachent.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80F30C-F207-44DA-89F9-13D76595A0B7}"/>
              </a:ext>
            </a:extLst>
          </p:cNvPr>
          <p:cNvSpPr/>
          <p:nvPr/>
        </p:nvSpPr>
        <p:spPr>
          <a:xfrm>
            <a:off x="304800" y="3706761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mon meilleur ami adore jouer aux billes.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261419-69CB-4742-8D7F-7ED5194DDAD2}"/>
              </a:ext>
            </a:extLst>
          </p:cNvPr>
          <p:cNvSpPr/>
          <p:nvPr/>
        </p:nvSpPr>
        <p:spPr>
          <a:xfrm>
            <a:off x="304800" y="5411326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 bocal poisson dans son nage.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574927-DED7-4283-9B8F-3EB31FD2C74C}"/>
              </a:ext>
            </a:extLst>
          </p:cNvPr>
          <p:cNvSpPr/>
          <p:nvPr/>
        </p:nvSpPr>
        <p:spPr>
          <a:xfrm>
            <a:off x="3792409" y="336401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L’enfant arrive en retard à l’école.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2CB9B13-C95E-410A-9572-0FB2FD8C6E8F}"/>
              </a:ext>
            </a:extLst>
          </p:cNvPr>
          <p:cNvSpPr/>
          <p:nvPr/>
        </p:nvSpPr>
        <p:spPr>
          <a:xfrm>
            <a:off x="3792409" y="2017717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La mouche fait beaucoup de bruit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1AE7F92-E3C8-45FE-A663-D8F664D7B8EC}"/>
              </a:ext>
            </a:extLst>
          </p:cNvPr>
          <p:cNvSpPr/>
          <p:nvPr/>
        </p:nvSpPr>
        <p:spPr>
          <a:xfrm>
            <a:off x="3792409" y="3699033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Un classeur nouveau a il.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2D971A4-1012-4DE2-93AF-3A2CBF4913CF}"/>
              </a:ext>
            </a:extLst>
          </p:cNvPr>
          <p:cNvSpPr/>
          <p:nvPr/>
        </p:nvSpPr>
        <p:spPr>
          <a:xfrm>
            <a:off x="3792409" y="5403598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tu adores les glaces au chocolat.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8B33970-3758-49A2-8E59-815091F63562}"/>
              </a:ext>
            </a:extLst>
          </p:cNvPr>
          <p:cNvSpPr/>
          <p:nvPr/>
        </p:nvSpPr>
        <p:spPr>
          <a:xfrm>
            <a:off x="7280019" y="336401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Maman est partie faire des courses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061D81D-2897-4366-86E4-10E956384FFE}"/>
              </a:ext>
            </a:extLst>
          </p:cNvPr>
          <p:cNvSpPr/>
          <p:nvPr/>
        </p:nvSpPr>
        <p:spPr>
          <a:xfrm>
            <a:off x="7280019" y="2017717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 cubes bébé avec joue ses.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E96B311-DC39-44BB-8D86-6ADD59263D63}"/>
              </a:ext>
            </a:extLst>
          </p:cNvPr>
          <p:cNvSpPr/>
          <p:nvPr/>
        </p:nvSpPr>
        <p:spPr>
          <a:xfrm>
            <a:off x="7280019" y="3699033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Elle range les livres dans la bibliothèque.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1B83C90-10E2-47A8-8897-E5E948A20907}"/>
              </a:ext>
            </a:extLst>
          </p:cNvPr>
          <p:cNvSpPr/>
          <p:nvPr/>
        </p:nvSpPr>
        <p:spPr>
          <a:xfrm>
            <a:off x="7280019" y="5403598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la maîtresse nous raconte une belle histoire.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34A6F9E-993A-C53E-8C95-020382BCEE26}"/>
              </a:ext>
            </a:extLst>
          </p:cNvPr>
          <p:cNvSpPr txBox="1"/>
          <p:nvPr/>
        </p:nvSpPr>
        <p:spPr>
          <a:xfrm>
            <a:off x="211015" y="7154426"/>
            <a:ext cx="4722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G1 Je sais ce qu’est une phrase</a:t>
            </a:r>
          </a:p>
        </p:txBody>
      </p:sp>
    </p:spTree>
    <p:extLst>
      <p:ext uri="{BB962C8B-B14F-4D97-AF65-F5344CB8AC3E}">
        <p14:creationId xmlns:p14="http://schemas.microsoft.com/office/powerpoint/2010/main" val="3734367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9E8DF7-768A-4A9C-8B11-68BF1FBF7607}"/>
              </a:ext>
            </a:extLst>
          </p:cNvPr>
          <p:cNvSpPr/>
          <p:nvPr/>
        </p:nvSpPr>
        <p:spPr>
          <a:xfrm>
            <a:off x="304800" y="344129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 train est parti en retard de la gare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833E81-21DB-4341-9F84-67982E73ADC2}"/>
              </a:ext>
            </a:extLst>
          </p:cNvPr>
          <p:cNvSpPr/>
          <p:nvPr/>
        </p:nvSpPr>
        <p:spPr>
          <a:xfrm>
            <a:off x="304800" y="2025445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Les abeilles butinent les fleurs.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80F30C-F207-44DA-89F9-13D76595A0B7}"/>
              </a:ext>
            </a:extLst>
          </p:cNvPr>
          <p:cNvSpPr/>
          <p:nvPr/>
        </p:nvSpPr>
        <p:spPr>
          <a:xfrm>
            <a:off x="304800" y="3706761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ma sœur fait de la danse classique.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261419-69CB-4742-8D7F-7ED5194DDAD2}"/>
              </a:ext>
            </a:extLst>
          </p:cNvPr>
          <p:cNvSpPr/>
          <p:nvPr/>
        </p:nvSpPr>
        <p:spPr>
          <a:xfrm>
            <a:off x="304800" y="5411326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Je me miroir dans le regarde.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574927-DED7-4283-9B8F-3EB31FD2C74C}"/>
              </a:ext>
            </a:extLst>
          </p:cNvPr>
          <p:cNvSpPr/>
          <p:nvPr/>
        </p:nvSpPr>
        <p:spPr>
          <a:xfrm>
            <a:off x="3792409" y="336401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 livre est posé sur la table.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2CB9B13-C95E-410A-9572-0FB2FD8C6E8F}"/>
              </a:ext>
            </a:extLst>
          </p:cNvPr>
          <p:cNvSpPr/>
          <p:nvPr/>
        </p:nvSpPr>
        <p:spPr>
          <a:xfrm>
            <a:off x="3792409" y="2017717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Tu ouvres ton cartable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1AE7F92-E3C8-45FE-A663-D8F664D7B8EC}"/>
              </a:ext>
            </a:extLst>
          </p:cNvPr>
          <p:cNvSpPr/>
          <p:nvPr/>
        </p:nvSpPr>
        <p:spPr>
          <a:xfrm>
            <a:off x="3792409" y="3699033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 sur le fauteuil chat dort.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2D971A4-1012-4DE2-93AF-3A2CBF4913CF}"/>
              </a:ext>
            </a:extLst>
          </p:cNvPr>
          <p:cNvSpPr/>
          <p:nvPr/>
        </p:nvSpPr>
        <p:spPr>
          <a:xfrm>
            <a:off x="3792409" y="5403598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la pluie est tombée ce matin.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8B33970-3758-49A2-8E59-815091F63562}"/>
              </a:ext>
            </a:extLst>
          </p:cNvPr>
          <p:cNvSpPr/>
          <p:nvPr/>
        </p:nvSpPr>
        <p:spPr>
          <a:xfrm>
            <a:off x="7280019" y="336401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Elle porte une jupe à carreaux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061D81D-2897-4366-86E4-10E956384FFE}"/>
              </a:ext>
            </a:extLst>
          </p:cNvPr>
          <p:cNvSpPr/>
          <p:nvPr/>
        </p:nvSpPr>
        <p:spPr>
          <a:xfrm>
            <a:off x="7280019" y="2017717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Son cahier du jour est très bien tenu.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E96B311-DC39-44BB-8D86-6ADD59263D63}"/>
              </a:ext>
            </a:extLst>
          </p:cNvPr>
          <p:cNvSpPr/>
          <p:nvPr/>
        </p:nvSpPr>
        <p:spPr>
          <a:xfrm>
            <a:off x="7280019" y="3699033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ma cousine adore boire du soda.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1B83C90-10E2-47A8-8897-E5E948A20907}"/>
              </a:ext>
            </a:extLst>
          </p:cNvPr>
          <p:cNvSpPr/>
          <p:nvPr/>
        </p:nvSpPr>
        <p:spPr>
          <a:xfrm>
            <a:off x="7280019" y="5403598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Les dessins animés adore garçon le.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093306A-7F95-30C2-6ADC-665AF1F2F532}"/>
              </a:ext>
            </a:extLst>
          </p:cNvPr>
          <p:cNvSpPr txBox="1"/>
          <p:nvPr/>
        </p:nvSpPr>
        <p:spPr>
          <a:xfrm>
            <a:off x="211015" y="7154426"/>
            <a:ext cx="4722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G1 Je sais ce qu’est une phrase</a:t>
            </a:r>
          </a:p>
        </p:txBody>
      </p:sp>
    </p:spTree>
    <p:extLst>
      <p:ext uri="{BB962C8B-B14F-4D97-AF65-F5344CB8AC3E}">
        <p14:creationId xmlns:p14="http://schemas.microsoft.com/office/powerpoint/2010/main" val="3502471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9E8DF7-768A-4A9C-8B11-68BF1FBF7607}"/>
              </a:ext>
            </a:extLst>
          </p:cNvPr>
          <p:cNvSpPr/>
          <p:nvPr/>
        </p:nvSpPr>
        <p:spPr>
          <a:xfrm>
            <a:off x="304800" y="344129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Mon copain mange une pomme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833E81-21DB-4341-9F84-67982E73ADC2}"/>
              </a:ext>
            </a:extLst>
          </p:cNvPr>
          <p:cNvSpPr/>
          <p:nvPr/>
        </p:nvSpPr>
        <p:spPr>
          <a:xfrm>
            <a:off x="304800" y="2025445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La sorcière son balai vole sur.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80F30C-F207-44DA-89F9-13D76595A0B7}"/>
              </a:ext>
            </a:extLst>
          </p:cNvPr>
          <p:cNvSpPr/>
          <p:nvPr/>
        </p:nvSpPr>
        <p:spPr>
          <a:xfrm>
            <a:off x="3792409" y="2025444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la girafe a un long cou.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261419-69CB-4742-8D7F-7ED5194DDAD2}"/>
              </a:ext>
            </a:extLst>
          </p:cNvPr>
          <p:cNvSpPr/>
          <p:nvPr/>
        </p:nvSpPr>
        <p:spPr>
          <a:xfrm>
            <a:off x="7280019" y="2025444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Dans le salon, le téléphone sonne.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1AE7F92-E3C8-45FE-A663-D8F664D7B8EC}"/>
              </a:ext>
            </a:extLst>
          </p:cNvPr>
          <p:cNvSpPr/>
          <p:nvPr/>
        </p:nvSpPr>
        <p:spPr>
          <a:xfrm>
            <a:off x="3792409" y="344129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La poupée joue la avec fillette.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8B33970-3758-49A2-8E59-815091F63562}"/>
              </a:ext>
            </a:extLst>
          </p:cNvPr>
          <p:cNvSpPr/>
          <p:nvPr/>
        </p:nvSpPr>
        <p:spPr>
          <a:xfrm>
            <a:off x="7280019" y="336401"/>
            <a:ext cx="3106994" cy="1494503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Lexie Readable" pitchFamily="2" charset="0"/>
                <a:ea typeface="Lexie Readable" pitchFamily="2" charset="0"/>
              </a:rPr>
              <a:t>Le maçon construit une belle maison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1080965-2E02-98F9-8303-C8DE065BC8F8}"/>
              </a:ext>
            </a:extLst>
          </p:cNvPr>
          <p:cNvSpPr txBox="1"/>
          <p:nvPr/>
        </p:nvSpPr>
        <p:spPr>
          <a:xfrm>
            <a:off x="211015" y="7154426"/>
            <a:ext cx="4722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G1 Je sais ce qu’est une phrase</a:t>
            </a:r>
          </a:p>
        </p:txBody>
      </p:sp>
    </p:spTree>
    <p:extLst>
      <p:ext uri="{BB962C8B-B14F-4D97-AF65-F5344CB8AC3E}">
        <p14:creationId xmlns:p14="http://schemas.microsoft.com/office/powerpoint/2010/main" val="21089370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236</Words>
  <Application>Microsoft Office PowerPoint</Application>
  <PresentationFormat>Personnalisé</PresentationFormat>
  <Paragraphs>33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Lexie Readable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19</cp:revision>
  <dcterms:created xsi:type="dcterms:W3CDTF">2020-09-16T10:54:45Z</dcterms:created>
  <dcterms:modified xsi:type="dcterms:W3CDTF">2022-08-05T12:29:07Z</dcterms:modified>
</cp:coreProperties>
</file>